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Saeedipour, Rassul</dc:creator>
  <dc:title>PHP Arrays and Superglobals</dc:title>
  <dcterms:created xsi:type="dcterms:W3CDTF">2025-06-26T04:59:24Z</dcterms:created>
  <dcterms:modified xsi:type="dcterms:W3CDTF">2025-06-26T04:59:24Z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2017-07-24T00:00:00Z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2025-06-26T00:00:00Z</vt:filetime>
  </property>
  <property fmtid="{D5CDD505-2E9C-101B-9397-08002B2CF9AE}" pid="5" name="Producer">
    <vt:lpwstr>Microsoft® PowerPoint® 2013</vt:lpwstr>
  </property>
</Properties>
</file>